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C" lastIdx="1" clrIdx="0">
    <p:extLst>
      <p:ext uri="{19B8F6BF-5375-455C-9EA6-DF929625EA0E}">
        <p15:presenceInfo xmlns:p15="http://schemas.microsoft.com/office/powerpoint/2012/main" userId="e86f0778e7250c2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CE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2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2-01T03:06:52.788" idx="1">
    <p:pos x="6255" y="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720" y="0"/>
            <a:ext cx="9907720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8644" y="2226504"/>
            <a:ext cx="641081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8644" y="4777380"/>
            <a:ext cx="641081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8164196" y="1819273"/>
            <a:ext cx="990599" cy="247714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916717" y="3254881"/>
            <a:ext cx="3859795" cy="247715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91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134" y="927099"/>
            <a:ext cx="6872311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97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720" y="0"/>
            <a:ext cx="9907720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662" y="2257588"/>
            <a:ext cx="3348228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45866" y="2257588"/>
            <a:ext cx="3339392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38643" y="2489201"/>
            <a:ext cx="3940062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296" y="2489203"/>
            <a:ext cx="3940062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1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411" y="2489200"/>
            <a:ext cx="3936294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8643" y="3248491"/>
            <a:ext cx="3940062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7296" y="2489201"/>
            <a:ext cx="3940061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7296" y="3245836"/>
            <a:ext cx="3940062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73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78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1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720" y="0"/>
            <a:ext cx="9907720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643" y="1447800"/>
            <a:ext cx="2938639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9671" y="1447800"/>
            <a:ext cx="3935588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938645" y="3086846"/>
            <a:ext cx="2938638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2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720" y="0"/>
            <a:ext cx="9907720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644" y="1381390"/>
            <a:ext cx="3236013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6485" y="1320800"/>
            <a:ext cx="3023694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8644" y="3086100"/>
            <a:ext cx="3236013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897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720" y="0"/>
            <a:ext cx="9907720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644" y="4961454"/>
            <a:ext cx="6957171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8644" y="685800"/>
            <a:ext cx="6957171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938643" y="5528192"/>
            <a:ext cx="6957171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0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720" y="0"/>
            <a:ext cx="9907720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644" y="927100"/>
            <a:ext cx="6957172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938644" y="3488024"/>
            <a:ext cx="6957172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61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720" y="0"/>
            <a:ext cx="9907720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701383" y="651691"/>
            <a:ext cx="6517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658537" y="2900293"/>
            <a:ext cx="670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066" y="927100"/>
            <a:ext cx="6673750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502885" y="3809279"/>
            <a:ext cx="6116655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938644" y="5000817"/>
            <a:ext cx="6872312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815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720" y="0"/>
            <a:ext cx="9907720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644" y="2057400"/>
            <a:ext cx="6957172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644" y="5024909"/>
            <a:ext cx="6957171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73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644" y="927100"/>
            <a:ext cx="69588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643" y="2489200"/>
            <a:ext cx="25062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938643" y="3147164"/>
            <a:ext cx="25062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89415" y="2489200"/>
            <a:ext cx="251216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692510" y="3147164"/>
            <a:ext cx="2512161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55196" y="2489200"/>
            <a:ext cx="251216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6457680" y="3147164"/>
            <a:ext cx="2509677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569074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33698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02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643" y="927100"/>
            <a:ext cx="687403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643" y="4179596"/>
            <a:ext cx="25062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03976" y="2489200"/>
            <a:ext cx="2183073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938642" y="4837559"/>
            <a:ext cx="25062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95386" y="4179595"/>
            <a:ext cx="251216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49288" y="2489200"/>
            <a:ext cx="2183073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695386" y="4848209"/>
            <a:ext cx="2512161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455196" y="4179596"/>
            <a:ext cx="251216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617694" y="2489200"/>
            <a:ext cx="2183073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455196" y="4837559"/>
            <a:ext cx="2512161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564187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33698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26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56410" y="6387911"/>
            <a:ext cx="1073149" cy="228659"/>
          </a:xfrm>
        </p:spPr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9144" y="6387910"/>
            <a:ext cx="418144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469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720" y="0"/>
            <a:ext cx="9880455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49440" y="402165"/>
            <a:ext cx="4994779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657418" y="1626980"/>
            <a:ext cx="5995993" cy="3604043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906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9505" y="1447799"/>
            <a:ext cx="1206309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38966" y="1447799"/>
            <a:ext cx="4785014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3425" y="6365498"/>
            <a:ext cx="418144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8501" y="295731"/>
            <a:ext cx="857250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7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720" y="0"/>
            <a:ext cx="9907720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938643" y="927100"/>
            <a:ext cx="6874032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6414" y="2489200"/>
            <a:ext cx="6874032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05647" y="6365499"/>
            <a:ext cx="107314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F0B47F33-63C4-456B-B6EC-E70F3121CF8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365497"/>
            <a:ext cx="418144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391114" y="0"/>
            <a:ext cx="74295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8318501" y="295731"/>
            <a:ext cx="857250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0E7D7313-7E0E-4DE4-8DBE-C1788993FC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2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comments" Target="../comments/commen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864786"/>
            <a:ext cx="8420100" cy="107992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E2CE7A"/>
                </a:solidFill>
              </a:rPr>
              <a:t>Business Brochure</a:t>
            </a:r>
            <a:endParaRPr lang="en-US" dirty="0">
              <a:solidFill>
                <a:srgbClr val="E2CE7A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2833352"/>
            <a:ext cx="7429500" cy="2424448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Name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School: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Class: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Professor: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Date: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17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3432312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432312" y="0"/>
            <a:ext cx="3187943" cy="6858000"/>
          </a:xfrm>
          <a:prstGeom prst="rect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620256" y="0"/>
            <a:ext cx="3310128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entagon 4"/>
          <p:cNvSpPr/>
          <p:nvPr/>
        </p:nvSpPr>
        <p:spPr>
          <a:xfrm rot="5400000">
            <a:off x="4258057" y="-935866"/>
            <a:ext cx="4724398" cy="6596131"/>
          </a:xfrm>
          <a:prstGeom prst="homePlate">
            <a:avLst/>
          </a:prstGeom>
          <a:blipFill dpi="0" rotWithShape="0">
            <a:blip r:embed="rId2"/>
            <a:srcRect/>
            <a:stretch>
              <a:fillRect l="2000" t="-1000" r="-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-61093" y="4191000"/>
            <a:ext cx="3493404" cy="2667000"/>
          </a:xfrm>
          <a:prstGeom prst="rtTriangle">
            <a:avLst/>
          </a:prstGeom>
          <a:blipFill>
            <a:blip r:embed="rId3"/>
            <a:stretch>
              <a:fillRect l="2000" t="-1000" r="-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515" y="0"/>
            <a:ext cx="3395735" cy="450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4699" y="450760"/>
            <a:ext cx="296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Georgia" panose="02040502050405020303" pitchFamily="18" charset="0"/>
              </a:rPr>
              <a:t>GreenLeaf Global </a:t>
            </a:r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78795" y="0"/>
            <a:ext cx="940158" cy="450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447" y="33515"/>
            <a:ext cx="383730" cy="38373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3297" y="921815"/>
            <a:ext cx="296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Georgia" panose="02040502050405020303" pitchFamily="18" charset="0"/>
              </a:rPr>
              <a:t>Contact us</a:t>
            </a: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+1345 899 009</a:t>
            </a: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Fb/Instagram pages</a:t>
            </a:r>
          </a:p>
          <a:p>
            <a:pPr algn="ctr"/>
            <a:r>
              <a:rPr lang="en-US" sz="1600" dirty="0" smtClean="0">
                <a:latin typeface="Forte" panose="03060902040502070203" pitchFamily="66" charset="0"/>
              </a:rPr>
              <a:t>We are located at:</a:t>
            </a:r>
          </a:p>
          <a:p>
            <a:pPr algn="ctr"/>
            <a:r>
              <a:rPr lang="en-US" sz="1600" dirty="0" smtClean="0">
                <a:latin typeface="Georgia" panose="02040502050405020303" pitchFamily="18" charset="0"/>
              </a:rPr>
              <a:t>Orion global round about, City Square.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32311" y="3889222"/>
            <a:ext cx="3187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Eras Medium ITC" panose="020B0602030504020804" pitchFamily="34" charset="0"/>
              </a:rPr>
              <a:t>Why choose our </a:t>
            </a:r>
            <a:r>
              <a:rPr lang="en-US" sz="2000" dirty="0" smtClean="0">
                <a:solidFill>
                  <a:srgbClr val="002060"/>
                </a:solidFill>
                <a:latin typeface="Eras Medium ITC" panose="020B0602030504020804" pitchFamily="34" charset="0"/>
              </a:rPr>
              <a:t>product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anose="030F0702030302020204" pitchFamily="66" charset="0"/>
                <a:cs typeface="Courier New" panose="02070309020205020404" pitchFamily="49" charset="0"/>
              </a:rPr>
              <a:t>Vegan certified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anose="030F0702030302020204" pitchFamily="66" charset="0"/>
                <a:cs typeface="Courier New" panose="02070309020205020404" pitchFamily="49" charset="0"/>
              </a:rPr>
              <a:t>Gluten free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omic Sans MS" panose="030F0702030302020204" pitchFamily="66" charset="0"/>
                <a:cs typeface="Courier New" panose="02070309020205020404" pitchFamily="49" charset="0"/>
              </a:rPr>
              <a:t>Low Glycemic</a:t>
            </a:r>
            <a:endParaRPr lang="en-US" sz="2000" dirty="0">
              <a:latin typeface="Comic Sans MS" panose="030F0702030302020204" pitchFamily="66" charset="0"/>
              <a:cs typeface="Courier New" panose="02070309020205020404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515" y="2519617"/>
            <a:ext cx="33957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5"/>
                </a:solidFill>
              </a:rPr>
              <a:t>Greenleaf global is dedicated in providing supplement products our customers globally</a:t>
            </a:r>
            <a:r>
              <a:rPr lang="en-US" sz="1600" dirty="0" smtClean="0">
                <a:solidFill>
                  <a:srgbClr val="00B050"/>
                </a:solidFill>
              </a:rPr>
              <a:t>.</a:t>
            </a:r>
          </a:p>
          <a:p>
            <a:r>
              <a:rPr lang="en-US" sz="1600" dirty="0" smtClean="0">
                <a:solidFill>
                  <a:srgbClr val="002060"/>
                </a:solidFill>
              </a:rPr>
              <a:t>Greenleaf Global has served over 100,000 of its customers globally who are satisfied with the quality o f our products. 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32311" y="5373611"/>
            <a:ext cx="304124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Eras Light ITC" panose="020B0402030504020804" pitchFamily="34" charset="0"/>
              </a:rPr>
              <a:t>Benefits to the consumer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entaur" panose="02030504050205020304" pitchFamily="18" charset="0"/>
              </a:rPr>
              <a:t>Healthy life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entaur" panose="02030504050205020304" pitchFamily="18" charset="0"/>
              </a:rPr>
              <a:t>Helps in reducing diabetes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entaur" panose="02030504050205020304" pitchFamily="18" charset="0"/>
              </a:rPr>
              <a:t>Helps in weight 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Centaur" panose="02030504050205020304" pitchFamily="18" charset="0"/>
              </a:rPr>
              <a:t>Keeps the body healthy </a:t>
            </a:r>
            <a:endParaRPr lang="en-US" dirty="0">
              <a:latin typeface="Centaur" panose="020305040502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83289" y="4637038"/>
            <a:ext cx="32857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Vega one product has proved to be efficient in controlling diabetes among other uses. Out of 5 consumers, 4 are satisfied with our product which makes it the best selling nutritional product.</a:t>
            </a:r>
          </a:p>
          <a:p>
            <a:endParaRPr lang="en-US" sz="1600" dirty="0" smtClean="0"/>
          </a:p>
          <a:p>
            <a:pPr algn="ctr"/>
            <a:r>
              <a:rPr lang="en-US" sz="1400" b="1" dirty="0" smtClean="0">
                <a:solidFill>
                  <a:srgbClr val="FF0000"/>
                </a:solidFill>
              </a:rPr>
              <a:t>Make your order today!!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26" name="Explosion 1 25"/>
          <p:cNvSpPr/>
          <p:nvPr/>
        </p:nvSpPr>
        <p:spPr>
          <a:xfrm>
            <a:off x="4584879" y="1153115"/>
            <a:ext cx="1888679" cy="2105240"/>
          </a:xfrm>
          <a:prstGeom prst="irregularSeal1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835549" y="1873286"/>
            <a:ext cx="13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40% off!!</a:t>
            </a:r>
            <a:endParaRPr lang="en-US" sz="20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882553" y="3999034"/>
            <a:ext cx="2096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/>
              <a:t>Made from natural herbs</a:t>
            </a:r>
            <a:endParaRPr lang="en-US" sz="1600" b="1" i="1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411" y="2837339"/>
            <a:ext cx="2719589" cy="123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86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Rosiek-Kryszewska</a:t>
            </a:r>
            <a:r>
              <a:rPr lang="en-US" dirty="0"/>
              <a:t>, A., In </a:t>
            </a:r>
            <a:r>
              <a:rPr lang="en-US" dirty="0" err="1"/>
              <a:t>Leksowski</a:t>
            </a:r>
            <a:r>
              <a:rPr lang="en-US" dirty="0"/>
              <a:t>, K., &amp; IGI Global,. (2018). Healthcare administration for patient safety and engagement</a:t>
            </a:r>
            <a:r>
              <a:rPr lang="en-US" dirty="0" smtClean="0"/>
              <a:t>.</a:t>
            </a:r>
          </a:p>
          <a:p>
            <a:r>
              <a:rPr lang="en-US" dirty="0"/>
              <a:t>Shelton, P. J. (</a:t>
            </a:r>
            <a:r>
              <a:rPr lang="en-US" dirty="0" smtClean="0"/>
              <a:t>2020</a:t>
            </a:r>
            <a:r>
              <a:rPr lang="en-US" dirty="0"/>
              <a:t>). Measuring and improving patient satisfaction. Gaithersburg, </a:t>
            </a:r>
            <a:r>
              <a:rPr lang="en-US" dirty="0" err="1"/>
              <a:t>Md</a:t>
            </a:r>
            <a:r>
              <a:rPr lang="en-US" dirty="0"/>
              <a:t>: Aspen Publishers.</a:t>
            </a:r>
          </a:p>
        </p:txBody>
      </p:sp>
    </p:spTree>
    <p:extLst>
      <p:ext uri="{BB962C8B-B14F-4D97-AF65-F5344CB8AC3E}">
        <p14:creationId xmlns:p14="http://schemas.microsoft.com/office/powerpoint/2010/main" val="25307983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99</TotalTime>
  <Words>191</Words>
  <Application>Microsoft Office PowerPoint</Application>
  <PresentationFormat>A4 Paper (210x297 mm)</PresentationFormat>
  <Paragraphs>31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4" baseType="lpstr">
      <vt:lpstr>Arial</vt:lpstr>
      <vt:lpstr>Centaur</vt:lpstr>
      <vt:lpstr>Century Gothic</vt:lpstr>
      <vt:lpstr>Comic Sans MS</vt:lpstr>
      <vt:lpstr>Courier New</vt:lpstr>
      <vt:lpstr>Eras Light ITC</vt:lpstr>
      <vt:lpstr>Eras Medium ITC</vt:lpstr>
      <vt:lpstr>Forte</vt:lpstr>
      <vt:lpstr>Georgia</vt:lpstr>
      <vt:lpstr>Wingdings 3</vt:lpstr>
      <vt:lpstr>Ion Boardroom</vt:lpstr>
      <vt:lpstr>Business Brochure</vt:lpstr>
      <vt:lpstr>PowerPoint Presentation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12</cp:revision>
  <dcterms:created xsi:type="dcterms:W3CDTF">2021-01-31T17:39:41Z</dcterms:created>
  <dcterms:modified xsi:type="dcterms:W3CDTF">2021-01-31T19:19:13Z</dcterms:modified>
</cp:coreProperties>
</file>